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0" r:id="rId3"/>
  </p:sldIdLst>
  <p:sldSz cx="12192000" cy="6858000"/>
  <p:notesSz cx="6858000" cy="9945370"/>
  <p:defaultTextStyle>
    <a:defPPr rtl="0"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92C48"/>
    <a:srgbClr val="2C2D39"/>
    <a:srgbClr val="242630"/>
    <a:srgbClr val="2A1F43"/>
    <a:srgbClr val="0C1B43"/>
    <a:srgbClr val="1D2225"/>
    <a:srgbClr val="F8F8F8"/>
    <a:srgbClr val="363C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488" autoAdjust="0"/>
  </p:normalViewPr>
  <p:slideViewPr>
    <p:cSldViewPr snapToGrid="0" snapToObjects="1">
      <p:cViewPr varScale="1">
        <p:scale>
          <a:sx n="63" d="100"/>
          <a:sy n="63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0" d="100"/>
          <a:sy n="120" d="100"/>
        </p:scale>
        <p:origin x="504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E363206-BED8-4B8F-A4C1-0489BB549921}" type="datetime1">
              <a:rPr lang="ja-JP" altLang="en-US" smtClean="0">
                <a:latin typeface="Meiryo UI" panose="020B0604030504040204" pitchFamily="34" charset="-128"/>
                <a:ea typeface="Meiryo UI" panose="020B0604030504040204" pitchFamily="34" charset="-128"/>
              </a:rPr>
            </a:fld>
            <a:endParaRPr lang="en-US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F57D167-9BB5-2048-9DDA-7DF8E5D94DC9}" type="slidenum">
              <a:rPr lang="en-US" smtClean="0">
                <a:latin typeface="Meiryo UI" panose="020B0604030504040204" pitchFamily="34" charset="-128"/>
                <a:ea typeface="Meiryo UI" panose="020B0604030504040204" pitchFamily="34" charset="-128"/>
              </a:rPr>
            </a:fld>
            <a:endParaRPr lang="en-US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endParaRPr 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F8FF453B-D635-459B-A8A2-E0C8EEF1C044}" type="datetime1">
              <a:rPr lang="ja-JP" altLang="en-US" smtClean="0"/>
            </a:fld>
            <a:endParaRPr 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 noProof="0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US" noProof="0" dirty="0"/>
              <a:t>マスター テキストの書式設定</a:t>
            </a:r>
            <a:endParaRPr lang="en-US" noProof="0" dirty="0"/>
          </a:p>
          <a:p>
            <a:pPr lvl="1" rtl="0"/>
            <a:r>
              <a:rPr lang="en-US" noProof="0" dirty="0"/>
              <a:t>第 2 レベル</a:t>
            </a:r>
            <a:endParaRPr lang="en-US" noProof="0" dirty="0"/>
          </a:p>
          <a:p>
            <a:pPr lvl="2" rtl="0"/>
            <a:r>
              <a:rPr lang="en-US" noProof="0" dirty="0"/>
              <a:t>第 3 レベル</a:t>
            </a:r>
            <a:endParaRPr lang="en-US" noProof="0" dirty="0"/>
          </a:p>
          <a:p>
            <a:pPr lvl="3" rtl="0"/>
            <a:r>
              <a:rPr lang="en-US" noProof="0" dirty="0"/>
              <a:t>第 4 レベル</a:t>
            </a:r>
            <a:endParaRPr lang="en-US" noProof="0" dirty="0"/>
          </a:p>
          <a:p>
            <a:pPr lvl="4" rtl="0"/>
            <a:r>
              <a:rPr lang="en-US" noProof="0" dirty="0"/>
              <a:t>第 5 レベル</a:t>
            </a:r>
            <a:endParaRPr lang="en-US" noProof="0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DB303FA8-A3F3-7640-B13D-36C73B3E5587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34" charset="-128"/>
        <a:ea typeface="Meiryo UI" panose="020B0604030504040204" pitchFamily="34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B303FA8-A3F3-7640-B13D-36C73B3E5587}" type="slidenum">
              <a:rPr lang="en-US" smtClean="0"/>
            </a:fld>
            <a:endParaRPr 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5B7B5100-1C49-4590-9D75-28518AFDD02E}" type="datetime1">
              <a:rPr lang="ja-JP" altLang="en-US" noProof="0" smtClean="0"/>
            </a:fld>
            <a:endParaRPr lang="en-US" noProof="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bg>
      <p:bgPr>
        <a:solidFill>
          <a:schemeClr val="accent6"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フリーフォーム:図形 20"/>
          <p:cNvSpPr/>
          <p:nvPr userDrawn="1"/>
        </p:nvSpPr>
        <p:spPr>
          <a:xfrm rot="10800000">
            <a:off x="4516427" y="1"/>
            <a:ext cx="7675573" cy="2322894"/>
          </a:xfrm>
          <a:custGeom>
            <a:avLst/>
            <a:gdLst>
              <a:gd name="connsiteX0" fmla="*/ 3447958 w 5216859"/>
              <a:gd name="connsiteY0" fmla="*/ 463 h 1478847"/>
              <a:gd name="connsiteX1" fmla="*/ 3570648 w 5216859"/>
              <a:gd name="connsiteY1" fmla="*/ 11997 h 1478847"/>
              <a:gd name="connsiteX2" fmla="*/ 4142148 w 5216859"/>
              <a:gd name="connsiteY2" fmla="*/ 850197 h 1478847"/>
              <a:gd name="connsiteX3" fmla="*/ 4942248 w 5216859"/>
              <a:gd name="connsiteY3" fmla="*/ 1174047 h 1478847"/>
              <a:gd name="connsiteX4" fmla="*/ 5164151 w 5216859"/>
              <a:gd name="connsiteY4" fmla="*/ 1405605 h 1478847"/>
              <a:gd name="connsiteX5" fmla="*/ 5216859 w 5216859"/>
              <a:gd name="connsiteY5" fmla="*/ 1478847 h 1478847"/>
              <a:gd name="connsiteX6" fmla="*/ 0 w 5216859"/>
              <a:gd name="connsiteY6" fmla="*/ 1478847 h 1478847"/>
              <a:gd name="connsiteX7" fmla="*/ 28985 w 5216859"/>
              <a:gd name="connsiteY7" fmla="*/ 1403243 h 1478847"/>
              <a:gd name="connsiteX8" fmla="*/ 560748 w 5216859"/>
              <a:gd name="connsiteY8" fmla="*/ 640647 h 1478847"/>
              <a:gd name="connsiteX9" fmla="*/ 2294298 w 5216859"/>
              <a:gd name="connsiteY9" fmla="*/ 373947 h 1478847"/>
              <a:gd name="connsiteX10" fmla="*/ 3447958 w 5216859"/>
              <a:gd name="connsiteY10" fmla="*/ 463 h 1478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16859" h="1478847">
                <a:moveTo>
                  <a:pt x="3447958" y="463"/>
                </a:moveTo>
                <a:cubicBezTo>
                  <a:pt x="3491174" y="-1348"/>
                  <a:pt x="3532151" y="2075"/>
                  <a:pt x="3570648" y="11997"/>
                </a:cubicBezTo>
                <a:cubicBezTo>
                  <a:pt x="3878623" y="91372"/>
                  <a:pt x="3913548" y="656522"/>
                  <a:pt x="4142148" y="850197"/>
                </a:cubicBezTo>
                <a:cubicBezTo>
                  <a:pt x="4370748" y="1043872"/>
                  <a:pt x="4739048" y="1031172"/>
                  <a:pt x="4942248" y="1174047"/>
                </a:cubicBezTo>
                <a:cubicBezTo>
                  <a:pt x="5018448" y="1227625"/>
                  <a:pt x="5096434" y="1316029"/>
                  <a:pt x="5164151" y="1405605"/>
                </a:cubicBezTo>
                <a:lnTo>
                  <a:pt x="5216859" y="1478847"/>
                </a:lnTo>
                <a:lnTo>
                  <a:pt x="0" y="1478847"/>
                </a:lnTo>
                <a:lnTo>
                  <a:pt x="28985" y="1403243"/>
                </a:lnTo>
                <a:cubicBezTo>
                  <a:pt x="121408" y="1159760"/>
                  <a:pt x="267854" y="793047"/>
                  <a:pt x="560748" y="640647"/>
                </a:cubicBezTo>
                <a:cubicBezTo>
                  <a:pt x="951273" y="437447"/>
                  <a:pt x="1792648" y="478722"/>
                  <a:pt x="2294298" y="373947"/>
                </a:cubicBezTo>
                <a:cubicBezTo>
                  <a:pt x="2733242" y="282269"/>
                  <a:pt x="3145446" y="13138"/>
                  <a:pt x="3447958" y="463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 dirty="0">
              <a:latin typeface="+mj-lt"/>
            </a:endParaRPr>
          </a:p>
        </p:txBody>
      </p:sp>
      <p:sp>
        <p:nvSpPr>
          <p:cNvPr id="14" name="フリーフォーム:図形 19"/>
          <p:cNvSpPr/>
          <p:nvPr userDrawn="1"/>
        </p:nvSpPr>
        <p:spPr>
          <a:xfrm>
            <a:off x="0" y="3232602"/>
            <a:ext cx="7674963" cy="3625398"/>
          </a:xfrm>
          <a:custGeom>
            <a:avLst/>
            <a:gdLst>
              <a:gd name="connsiteX0" fmla="*/ 333366 w 2058995"/>
              <a:gd name="connsiteY0" fmla="*/ 940 h 972601"/>
              <a:gd name="connsiteX1" fmla="*/ 400050 w 2058995"/>
              <a:gd name="connsiteY1" fmla="*/ 1051 h 972601"/>
              <a:gd name="connsiteX2" fmla="*/ 952500 w 2058995"/>
              <a:gd name="connsiteY2" fmla="*/ 534451 h 972601"/>
              <a:gd name="connsiteX3" fmla="*/ 1924050 w 2058995"/>
              <a:gd name="connsiteY3" fmla="*/ 686851 h 972601"/>
              <a:gd name="connsiteX4" fmla="*/ 2054591 w 2058995"/>
              <a:gd name="connsiteY4" fmla="*/ 942966 h 972601"/>
              <a:gd name="connsiteX5" fmla="*/ 2058995 w 2058995"/>
              <a:gd name="connsiteY5" fmla="*/ 972601 h 972601"/>
              <a:gd name="connsiteX6" fmla="*/ 0 w 2058995"/>
              <a:gd name="connsiteY6" fmla="*/ 972601 h 972601"/>
              <a:gd name="connsiteX7" fmla="*/ 0 w 2058995"/>
              <a:gd name="connsiteY7" fmla="*/ 61952 h 972601"/>
              <a:gd name="connsiteX8" fmla="*/ 75605 w 2058995"/>
              <a:gd name="connsiteY8" fmla="*/ 42128 h 972601"/>
              <a:gd name="connsiteX9" fmla="*/ 333366 w 2058995"/>
              <a:gd name="connsiteY9" fmla="*/ 940 h 972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58995" h="972601">
                <a:moveTo>
                  <a:pt x="333366" y="940"/>
                </a:moveTo>
                <a:cubicBezTo>
                  <a:pt x="357485" y="-326"/>
                  <a:pt x="379809" y="-338"/>
                  <a:pt x="400050" y="1051"/>
                </a:cubicBezTo>
                <a:cubicBezTo>
                  <a:pt x="723900" y="23276"/>
                  <a:pt x="698500" y="420151"/>
                  <a:pt x="952500" y="534451"/>
                </a:cubicBezTo>
                <a:cubicBezTo>
                  <a:pt x="1206500" y="648751"/>
                  <a:pt x="1736725" y="556676"/>
                  <a:pt x="1924050" y="686851"/>
                </a:cubicBezTo>
                <a:cubicBezTo>
                  <a:pt x="1994297" y="735667"/>
                  <a:pt x="2033290" y="836275"/>
                  <a:pt x="2054591" y="942966"/>
                </a:cubicBezTo>
                <a:lnTo>
                  <a:pt x="2058995" y="972601"/>
                </a:lnTo>
                <a:lnTo>
                  <a:pt x="0" y="972601"/>
                </a:lnTo>
                <a:lnTo>
                  <a:pt x="0" y="61952"/>
                </a:lnTo>
                <a:lnTo>
                  <a:pt x="75605" y="42128"/>
                </a:lnTo>
                <a:cubicBezTo>
                  <a:pt x="172492" y="19804"/>
                  <a:pt x="261007" y="4735"/>
                  <a:pt x="333366" y="940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 dirty="0">
              <a:latin typeface="+mj-lt"/>
            </a:endParaRPr>
          </a:p>
        </p:txBody>
      </p:sp>
      <p:sp>
        <p:nvSpPr>
          <p:cNvPr id="16" name="図プレースホルダー 7"/>
          <p:cNvSpPr>
            <a:spLocks noGrp="1"/>
          </p:cNvSpPr>
          <p:nvPr>
            <p:ph type="pic" sz="quarter" idx="14" hasCustomPrompt="1"/>
          </p:nvPr>
        </p:nvSpPr>
        <p:spPr>
          <a:xfrm>
            <a:off x="414338" y="481013"/>
            <a:ext cx="11368087" cy="5875337"/>
          </a:xfrm>
          <a:solidFill>
            <a:schemeClr val="bg1">
              <a:lumMod val="95000"/>
            </a:schemeClr>
          </a:solidFill>
        </p:spPr>
        <p:txBody>
          <a:bodyPr rtlCol="0"/>
          <a:lstStyle>
            <a:lvl1pPr>
              <a:defRPr>
                <a:latin typeface="+mj-lt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  <a:endParaRPr lang="en-US" noProof="0"/>
          </a:p>
        </p:txBody>
      </p:sp>
      <p:sp>
        <p:nvSpPr>
          <p:cNvPr id="6" name="タイトル 1"/>
          <p:cNvSpPr>
            <a:spLocks noGrp="1"/>
          </p:cNvSpPr>
          <p:nvPr>
            <p:ph type="ctrTitle" hasCustomPrompt="1"/>
          </p:nvPr>
        </p:nvSpPr>
        <p:spPr>
          <a:xfrm>
            <a:off x="1701383" y="2552298"/>
            <a:ext cx="8789234" cy="1220477"/>
          </a:xfrm>
        </p:spPr>
        <p:txBody>
          <a:bodyPr rtlCol="0" anchor="b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 sz="7200" b="1" i="0">
                <a:solidFill>
                  <a:schemeClr val="bg1"/>
                </a:solidFill>
                <a:latin typeface="+mj-lt"/>
                <a:ea typeface="Meiryo UI" panose="020B0604030504040204" pitchFamily="34" charset="-128"/>
              </a:defRPr>
            </a:lvl1pPr>
          </a:lstStyle>
          <a:p>
            <a:pPr rtl="0"/>
            <a:r>
              <a:rPr lang="en-US" noProof="0"/>
              <a:t>タイトル</a:t>
            </a:r>
            <a:endParaRPr lang="en-US" noProof="0"/>
          </a:p>
        </p:txBody>
      </p:sp>
      <p:sp>
        <p:nvSpPr>
          <p:cNvPr id="7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1701383" y="3919840"/>
            <a:ext cx="8789234" cy="846381"/>
          </a:xfrm>
        </p:spPr>
        <p:txBody>
          <a:bodyPr rtlCol="0" anchor="t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2000" b="1" i="0">
                <a:solidFill>
                  <a:schemeClr val="bg1"/>
                </a:solidFill>
                <a:latin typeface="+mj-lt"/>
                <a:ea typeface="Meiryo UI" panose="020B0604030504040204" pitchFamily="34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US" noProof="0"/>
              <a:t>サブタイトル</a:t>
            </a:r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 ">
    <p:bg>
      <p:bgPr>
        <a:solidFill>
          <a:schemeClr val="accent6"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フリーフォーム(F) 5"/>
          <p:cNvSpPr/>
          <p:nvPr userDrawn="1"/>
        </p:nvSpPr>
        <p:spPr bwMode="auto">
          <a:xfrm>
            <a:off x="-1587" y="0"/>
            <a:ext cx="12193587" cy="2840682"/>
          </a:xfrm>
          <a:custGeom>
            <a:avLst/>
            <a:gdLst>
              <a:gd name="T0" fmla="*/ 0 w 3296"/>
              <a:gd name="T1" fmla="*/ 0 h 934"/>
              <a:gd name="T2" fmla="*/ 0 w 3296"/>
              <a:gd name="T3" fmla="*/ 775 h 934"/>
              <a:gd name="T4" fmla="*/ 973 w 3296"/>
              <a:gd name="T5" fmla="*/ 825 h 934"/>
              <a:gd name="T6" fmla="*/ 1957 w 3296"/>
              <a:gd name="T7" fmla="*/ 408 h 934"/>
              <a:gd name="T8" fmla="*/ 3032 w 3296"/>
              <a:gd name="T9" fmla="*/ 426 h 934"/>
              <a:gd name="T10" fmla="*/ 3296 w 3296"/>
              <a:gd name="T11" fmla="*/ 257 h 934"/>
              <a:gd name="T12" fmla="*/ 3296 w 3296"/>
              <a:gd name="T13" fmla="*/ 0 h 934"/>
              <a:gd name="T14" fmla="*/ 0 w 3296"/>
              <a:gd name="T15" fmla="*/ 0 h 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96" h="934">
                <a:moveTo>
                  <a:pt x="0" y="0"/>
                </a:moveTo>
                <a:cubicBezTo>
                  <a:pt x="0" y="775"/>
                  <a:pt x="0" y="775"/>
                  <a:pt x="0" y="775"/>
                </a:cubicBezTo>
                <a:cubicBezTo>
                  <a:pt x="302" y="913"/>
                  <a:pt x="658" y="934"/>
                  <a:pt x="973" y="825"/>
                </a:cubicBezTo>
                <a:cubicBezTo>
                  <a:pt x="1311" y="708"/>
                  <a:pt x="1602" y="453"/>
                  <a:pt x="1957" y="408"/>
                </a:cubicBezTo>
                <a:cubicBezTo>
                  <a:pt x="2315" y="363"/>
                  <a:pt x="2690" y="541"/>
                  <a:pt x="3032" y="426"/>
                </a:cubicBezTo>
                <a:cubicBezTo>
                  <a:pt x="3132" y="393"/>
                  <a:pt x="3223" y="334"/>
                  <a:pt x="3296" y="257"/>
                </a:cubicBezTo>
                <a:cubicBezTo>
                  <a:pt x="3296" y="0"/>
                  <a:pt x="3296" y="0"/>
                  <a:pt x="3296" y="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5">
                  <a:lumMod val="60000"/>
                  <a:lumOff val="40000"/>
                  <a:alpha val="90000"/>
                </a:schemeClr>
              </a:gs>
            </a:gsLst>
            <a:lin ang="3000000" scaled="0"/>
          </a:gra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en-US" noProof="0" dirty="0">
              <a:latin typeface="+mj-lt"/>
            </a:endParaRPr>
          </a:p>
        </p:txBody>
      </p:sp>
      <p:sp>
        <p:nvSpPr>
          <p:cNvPr id="5" name="長方形 4"/>
          <p:cNvSpPr/>
          <p:nvPr userDrawn="1"/>
        </p:nvSpPr>
        <p:spPr>
          <a:xfrm>
            <a:off x="413825" y="483781"/>
            <a:ext cx="11364350" cy="589043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 dirty="0">
              <a:latin typeface="+mj-lt"/>
            </a:endParaRPr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583800"/>
          </a:xfrm>
        </p:spPr>
        <p:txBody>
          <a:bodyPr lIns="91440" rIns="91440" rtlCol="0">
            <a:noAutofit/>
          </a:bodyPr>
          <a:lstStyle>
            <a:lvl1pPr>
              <a:defRPr sz="2400" b="1" i="0" spc="150" baseline="0">
                <a:solidFill>
                  <a:schemeClr val="accent1"/>
                </a:solidFill>
                <a:latin typeface="+mj-lt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en-US" noProof="0"/>
          </a:p>
        </p:txBody>
      </p:sp>
      <p:cxnSp>
        <p:nvCxnSpPr>
          <p:cNvPr id="3" name="直線​​コネクタ(S) 2"/>
          <p:cNvCxnSpPr/>
          <p:nvPr userDrawn="1"/>
        </p:nvCxnSpPr>
        <p:spPr>
          <a:xfrm>
            <a:off x="838200" y="1264837"/>
            <a:ext cx="10524344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コンテンツ プレースホルダー 3"/>
          <p:cNvSpPr>
            <a:spLocks noGrp="1"/>
          </p:cNvSpPr>
          <p:nvPr>
            <p:ph sz="quarter" idx="10"/>
          </p:nvPr>
        </p:nvSpPr>
        <p:spPr>
          <a:xfrm>
            <a:off x="838200" y="1265238"/>
            <a:ext cx="10524344" cy="4911725"/>
          </a:xfrm>
        </p:spPr>
        <p:txBody>
          <a:bodyPr rtlCol="0"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  <a:endParaRPr lang="ja-JP" altLang="en-US" noProof="0"/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  <a:endParaRPr lang="ja-JP" altLang="en-US" noProof="0"/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  <a:endParaRPr lang="ja-JP" altLang="en-US" noProof="0"/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  <a:endParaRPr lang="ja-JP" altLang="en-US" noProof="0"/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en-US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コンテンツ ">
    <p:bg>
      <p:bgPr>
        <a:solidFill>
          <a:schemeClr val="accent6"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フリーフォーム(F) 5"/>
          <p:cNvSpPr/>
          <p:nvPr userDrawn="1"/>
        </p:nvSpPr>
        <p:spPr bwMode="auto">
          <a:xfrm>
            <a:off x="-1587" y="0"/>
            <a:ext cx="12193587" cy="2840682"/>
          </a:xfrm>
          <a:custGeom>
            <a:avLst/>
            <a:gdLst>
              <a:gd name="T0" fmla="*/ 0 w 3296"/>
              <a:gd name="T1" fmla="*/ 0 h 934"/>
              <a:gd name="T2" fmla="*/ 0 w 3296"/>
              <a:gd name="T3" fmla="*/ 775 h 934"/>
              <a:gd name="T4" fmla="*/ 973 w 3296"/>
              <a:gd name="T5" fmla="*/ 825 h 934"/>
              <a:gd name="T6" fmla="*/ 1957 w 3296"/>
              <a:gd name="T7" fmla="*/ 408 h 934"/>
              <a:gd name="T8" fmla="*/ 3032 w 3296"/>
              <a:gd name="T9" fmla="*/ 426 h 934"/>
              <a:gd name="T10" fmla="*/ 3296 w 3296"/>
              <a:gd name="T11" fmla="*/ 257 h 934"/>
              <a:gd name="T12" fmla="*/ 3296 w 3296"/>
              <a:gd name="T13" fmla="*/ 0 h 934"/>
              <a:gd name="T14" fmla="*/ 0 w 3296"/>
              <a:gd name="T15" fmla="*/ 0 h 9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96" h="934">
                <a:moveTo>
                  <a:pt x="0" y="0"/>
                </a:moveTo>
                <a:cubicBezTo>
                  <a:pt x="0" y="775"/>
                  <a:pt x="0" y="775"/>
                  <a:pt x="0" y="775"/>
                </a:cubicBezTo>
                <a:cubicBezTo>
                  <a:pt x="302" y="913"/>
                  <a:pt x="658" y="934"/>
                  <a:pt x="973" y="825"/>
                </a:cubicBezTo>
                <a:cubicBezTo>
                  <a:pt x="1311" y="708"/>
                  <a:pt x="1602" y="453"/>
                  <a:pt x="1957" y="408"/>
                </a:cubicBezTo>
                <a:cubicBezTo>
                  <a:pt x="2315" y="363"/>
                  <a:pt x="2690" y="541"/>
                  <a:pt x="3032" y="426"/>
                </a:cubicBezTo>
                <a:cubicBezTo>
                  <a:pt x="3132" y="393"/>
                  <a:pt x="3223" y="334"/>
                  <a:pt x="3296" y="257"/>
                </a:cubicBezTo>
                <a:cubicBezTo>
                  <a:pt x="3296" y="0"/>
                  <a:pt x="3296" y="0"/>
                  <a:pt x="3296" y="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5">
                  <a:lumMod val="60000"/>
                  <a:lumOff val="40000"/>
                  <a:alpha val="90000"/>
                </a:schemeClr>
              </a:gs>
            </a:gsLst>
            <a:lin ang="3000000" scaled="0"/>
          </a:gra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en-US" noProof="0" dirty="0">
              <a:latin typeface="+mj-lt"/>
            </a:endParaRPr>
          </a:p>
        </p:txBody>
      </p:sp>
      <p:sp>
        <p:nvSpPr>
          <p:cNvPr id="10" name="長方形 9"/>
          <p:cNvSpPr/>
          <p:nvPr userDrawn="1"/>
        </p:nvSpPr>
        <p:spPr>
          <a:xfrm>
            <a:off x="413824" y="483781"/>
            <a:ext cx="5682176" cy="589043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 dirty="0">
              <a:latin typeface="+mj-lt"/>
            </a:endParaRPr>
          </a:p>
        </p:txBody>
      </p:sp>
      <p:sp>
        <p:nvSpPr>
          <p:cNvPr id="15" name="図プレースホルダー 14"/>
          <p:cNvSpPr>
            <a:spLocks noGrp="1"/>
          </p:cNvSpPr>
          <p:nvPr>
            <p:ph type="pic" sz="quarter" idx="11" hasCustomPrompt="1"/>
          </p:nvPr>
        </p:nvSpPr>
        <p:spPr>
          <a:xfrm>
            <a:off x="6655634" y="37553"/>
            <a:ext cx="5536366" cy="6820447"/>
          </a:xfrm>
          <a:custGeom>
            <a:avLst/>
            <a:gdLst>
              <a:gd name="connsiteX0" fmla="*/ 4141175 w 5285281"/>
              <a:gd name="connsiteY0" fmla="*/ 950 h 6525434"/>
              <a:gd name="connsiteX1" fmla="*/ 5222879 w 5285281"/>
              <a:gd name="connsiteY1" fmla="*/ 82101 h 6525434"/>
              <a:gd name="connsiteX2" fmla="*/ 5285281 w 5285281"/>
              <a:gd name="connsiteY2" fmla="*/ 86253 h 6525434"/>
              <a:gd name="connsiteX3" fmla="*/ 5285281 w 5285281"/>
              <a:gd name="connsiteY3" fmla="*/ 6525434 h 6525434"/>
              <a:gd name="connsiteX4" fmla="*/ 338864 w 5285281"/>
              <a:gd name="connsiteY4" fmla="*/ 6525434 h 6525434"/>
              <a:gd name="connsiteX5" fmla="*/ 355504 w 5285281"/>
              <a:gd name="connsiteY5" fmla="*/ 6284640 h 6525434"/>
              <a:gd name="connsiteX6" fmla="*/ 122536 w 5285281"/>
              <a:gd name="connsiteY6" fmla="*/ 5603772 h 6525434"/>
              <a:gd name="connsiteX7" fmla="*/ 197419 w 5285281"/>
              <a:gd name="connsiteY7" fmla="*/ 4013697 h 6525434"/>
              <a:gd name="connsiteX8" fmla="*/ 1395542 w 5285281"/>
              <a:gd name="connsiteY8" fmla="*/ 2963334 h 6525434"/>
              <a:gd name="connsiteX9" fmla="*/ 2431419 w 5285281"/>
              <a:gd name="connsiteY9" fmla="*/ 2618748 h 6525434"/>
              <a:gd name="connsiteX10" fmla="*/ 2868234 w 5285281"/>
              <a:gd name="connsiteY10" fmla="*/ 1805029 h 6525434"/>
              <a:gd name="connsiteX11" fmla="*/ 2780871 w 5285281"/>
              <a:gd name="connsiteY11" fmla="*/ 941489 h 6525434"/>
              <a:gd name="connsiteX12" fmla="*/ 3783467 w 5285281"/>
              <a:gd name="connsiteY12" fmla="*/ 36433 h 6525434"/>
              <a:gd name="connsiteX13" fmla="*/ 4141175 w 5285281"/>
              <a:gd name="connsiteY13" fmla="*/ 950 h 6525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285281" h="6525434">
                <a:moveTo>
                  <a:pt x="4141175" y="950"/>
                </a:moveTo>
                <a:cubicBezTo>
                  <a:pt x="4500573" y="-8197"/>
                  <a:pt x="4864065" y="50964"/>
                  <a:pt x="5222879" y="82101"/>
                </a:cubicBezTo>
                <a:cubicBezTo>
                  <a:pt x="5243679" y="82101"/>
                  <a:pt x="5264481" y="82101"/>
                  <a:pt x="5285281" y="86253"/>
                </a:cubicBezTo>
                <a:lnTo>
                  <a:pt x="5285281" y="6525434"/>
                </a:lnTo>
                <a:cubicBezTo>
                  <a:pt x="5285281" y="6525434"/>
                  <a:pt x="5285281" y="6525434"/>
                  <a:pt x="338864" y="6525434"/>
                </a:cubicBezTo>
                <a:cubicBezTo>
                  <a:pt x="355504" y="6446553"/>
                  <a:pt x="363825" y="6363521"/>
                  <a:pt x="355504" y="6284640"/>
                </a:cubicBezTo>
                <a:cubicBezTo>
                  <a:pt x="330543" y="6043845"/>
                  <a:pt x="205739" y="5827960"/>
                  <a:pt x="122536" y="5603772"/>
                </a:cubicBezTo>
                <a:cubicBezTo>
                  <a:pt x="-64671" y="5093121"/>
                  <a:pt x="-35550" y="4503589"/>
                  <a:pt x="197419" y="4013697"/>
                </a:cubicBezTo>
                <a:cubicBezTo>
                  <a:pt x="434547" y="3523804"/>
                  <a:pt x="875523" y="3137703"/>
                  <a:pt x="1395542" y="2963334"/>
                </a:cubicBezTo>
                <a:cubicBezTo>
                  <a:pt x="1740834" y="2851240"/>
                  <a:pt x="2127728" y="2822178"/>
                  <a:pt x="2431419" y="2618748"/>
                </a:cubicBezTo>
                <a:cubicBezTo>
                  <a:pt x="2693508" y="2436077"/>
                  <a:pt x="2864074" y="2124704"/>
                  <a:pt x="2868234" y="1805029"/>
                </a:cubicBezTo>
                <a:cubicBezTo>
                  <a:pt x="2872395" y="1514414"/>
                  <a:pt x="2747590" y="1232103"/>
                  <a:pt x="2780871" y="941489"/>
                </a:cubicBezTo>
                <a:cubicBezTo>
                  <a:pt x="2834953" y="464051"/>
                  <a:pt x="3309210" y="127769"/>
                  <a:pt x="3783467" y="36433"/>
                </a:cubicBezTo>
                <a:cubicBezTo>
                  <a:pt x="3902031" y="14637"/>
                  <a:pt x="4021376" y="3999"/>
                  <a:pt x="4141175" y="950"/>
                </a:cubicBez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sz="800">
                <a:latin typeface="+mj-lt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  <a:endParaRPr lang="en-US" noProof="0"/>
          </a:p>
        </p:txBody>
      </p:sp>
      <p:sp>
        <p:nvSpPr>
          <p:cNvPr id="7" name="タイトル 1"/>
          <p:cNvSpPr>
            <a:spLocks noGrp="1"/>
          </p:cNvSpPr>
          <p:nvPr>
            <p:ph type="title"/>
          </p:nvPr>
        </p:nvSpPr>
        <p:spPr>
          <a:xfrm>
            <a:off x="838200" y="681037"/>
            <a:ext cx="4791637" cy="583800"/>
          </a:xfrm>
        </p:spPr>
        <p:txBody>
          <a:bodyPr lIns="91440" rIns="91440" rtlCol="0">
            <a:noAutofit/>
          </a:bodyPr>
          <a:lstStyle>
            <a:lvl1pPr>
              <a:defRPr sz="2400" b="1" i="0" spc="150" baseline="0">
                <a:solidFill>
                  <a:schemeClr val="accent1"/>
                </a:solidFill>
                <a:latin typeface="+mj-lt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en-US" noProof="0"/>
          </a:p>
        </p:txBody>
      </p:sp>
      <p:cxnSp>
        <p:nvCxnSpPr>
          <p:cNvPr id="8" name="直線​​コネクタ(S) 7"/>
          <p:cNvCxnSpPr/>
          <p:nvPr userDrawn="1"/>
        </p:nvCxnSpPr>
        <p:spPr>
          <a:xfrm>
            <a:off x="838200" y="1264837"/>
            <a:ext cx="4791636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コンテンツ プレースホルダー 2"/>
          <p:cNvSpPr>
            <a:spLocks noGrp="1"/>
          </p:cNvSpPr>
          <p:nvPr>
            <p:ph sz="quarter" idx="12"/>
          </p:nvPr>
        </p:nvSpPr>
        <p:spPr>
          <a:xfrm>
            <a:off x="838200" y="1265238"/>
            <a:ext cx="4791637" cy="4911725"/>
          </a:xfrm>
        </p:spPr>
        <p:txBody>
          <a:bodyPr rtlCol="0"/>
          <a:lstStyle>
            <a:lvl1pPr>
              <a:defRPr>
                <a:latin typeface="+mj-lt"/>
              </a:defRPr>
            </a:lvl1pPr>
          </a:lstStyle>
          <a:p>
            <a:pPr lvl="0" rtl="0"/>
            <a:r>
              <a:rPr lang="ja-JP" altLang="en-US" noProof="0"/>
              <a:t>マスター テキストの書式設定</a:t>
            </a:r>
            <a:endParaRPr lang="ja-JP" altLang="en-US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bg>
      <p:bgPr>
        <a:solidFill>
          <a:schemeClr val="accent6"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フリーフォーム:図形 8"/>
          <p:cNvSpPr/>
          <p:nvPr userDrawn="1"/>
        </p:nvSpPr>
        <p:spPr>
          <a:xfrm rot="10800000">
            <a:off x="0" y="4362449"/>
            <a:ext cx="12192000" cy="2495550"/>
          </a:xfrm>
          <a:custGeom>
            <a:avLst/>
            <a:gdLst>
              <a:gd name="connsiteX0" fmla="*/ 0 w 12192000"/>
              <a:gd name="connsiteY0" fmla="*/ 0 h 2539624"/>
              <a:gd name="connsiteX1" fmla="*/ 12192000 w 12192000"/>
              <a:gd name="connsiteY1" fmla="*/ 0 h 2539624"/>
              <a:gd name="connsiteX2" fmla="*/ 12192000 w 12192000"/>
              <a:gd name="connsiteY2" fmla="*/ 1784674 h 2539624"/>
              <a:gd name="connsiteX3" fmla="*/ 12052232 w 12192000"/>
              <a:gd name="connsiteY3" fmla="*/ 1825247 h 2539624"/>
              <a:gd name="connsiteX4" fmla="*/ 10344150 w 12192000"/>
              <a:gd name="connsiteY4" fmla="*/ 2133600 h 2539624"/>
              <a:gd name="connsiteX5" fmla="*/ 7181850 w 12192000"/>
              <a:gd name="connsiteY5" fmla="*/ 1809750 h 2539624"/>
              <a:gd name="connsiteX6" fmla="*/ 2724150 w 12192000"/>
              <a:gd name="connsiteY6" fmla="*/ 2533650 h 2539624"/>
              <a:gd name="connsiteX7" fmla="*/ 64443 w 12192000"/>
              <a:gd name="connsiteY7" fmla="*/ 1610320 h 2539624"/>
              <a:gd name="connsiteX8" fmla="*/ 0 w 12192000"/>
              <a:gd name="connsiteY8" fmla="*/ 1575868 h 2539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2539624">
                <a:moveTo>
                  <a:pt x="0" y="0"/>
                </a:moveTo>
                <a:lnTo>
                  <a:pt x="12192000" y="0"/>
                </a:lnTo>
                <a:lnTo>
                  <a:pt x="12192000" y="1784674"/>
                </a:lnTo>
                <a:lnTo>
                  <a:pt x="12052232" y="1825247"/>
                </a:lnTo>
                <a:cubicBezTo>
                  <a:pt x="11558836" y="1963688"/>
                  <a:pt x="10923588" y="2113756"/>
                  <a:pt x="10344150" y="2133600"/>
                </a:cubicBezTo>
                <a:cubicBezTo>
                  <a:pt x="9417050" y="2165350"/>
                  <a:pt x="8451850" y="1743075"/>
                  <a:pt x="7181850" y="1809750"/>
                </a:cubicBezTo>
                <a:cubicBezTo>
                  <a:pt x="5911850" y="1876425"/>
                  <a:pt x="3997325" y="2613025"/>
                  <a:pt x="2724150" y="2533650"/>
                </a:cubicBezTo>
                <a:cubicBezTo>
                  <a:pt x="1769269" y="2474119"/>
                  <a:pt x="728663" y="1962746"/>
                  <a:pt x="64443" y="1610320"/>
                </a:cubicBezTo>
                <a:lnTo>
                  <a:pt x="0" y="1575868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5">
                  <a:lumMod val="60000"/>
                  <a:lumOff val="40000"/>
                  <a:alpha val="90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 dirty="0">
              <a:latin typeface="+mj-lt"/>
            </a:endParaRPr>
          </a:p>
        </p:txBody>
      </p:sp>
      <p:sp>
        <p:nvSpPr>
          <p:cNvPr id="5" name="長方形 4"/>
          <p:cNvSpPr/>
          <p:nvPr userDrawn="1"/>
        </p:nvSpPr>
        <p:spPr>
          <a:xfrm>
            <a:off x="838822" y="1721223"/>
            <a:ext cx="4857421" cy="46529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 dirty="0">
              <a:latin typeface="+mj-lt"/>
            </a:endParaRPr>
          </a:p>
        </p:txBody>
      </p:sp>
      <p:sp>
        <p:nvSpPr>
          <p:cNvPr id="1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63197" y="2038570"/>
            <a:ext cx="4086146" cy="703135"/>
          </a:xfrm>
        </p:spPr>
        <p:txBody>
          <a:bodyPr lIns="91440" rIns="91440" rtlCol="0"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1800" b="1" i="0" cap="all" spc="150" baseline="0">
                <a:solidFill>
                  <a:schemeClr val="tx1"/>
                </a:solidFill>
                <a:latin typeface="+mj-lt"/>
                <a:ea typeface="Meiryo UI" panose="020B0604030504040204" pitchFamily="34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  <a:endParaRPr lang="ja-JP" altLang="en-US" noProof="0"/>
          </a:p>
        </p:txBody>
      </p:sp>
      <p:sp>
        <p:nvSpPr>
          <p:cNvPr id="23" name="長方形 22"/>
          <p:cNvSpPr/>
          <p:nvPr userDrawn="1"/>
        </p:nvSpPr>
        <p:spPr>
          <a:xfrm>
            <a:off x="6495759" y="1721223"/>
            <a:ext cx="4858040" cy="46529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 dirty="0">
              <a:latin typeface="+mj-lt"/>
            </a:endParaRPr>
          </a:p>
        </p:txBody>
      </p:sp>
      <p:sp>
        <p:nvSpPr>
          <p:cNvPr id="25" name="テキスト プレースホルダー 2"/>
          <p:cNvSpPr>
            <a:spLocks noGrp="1"/>
          </p:cNvSpPr>
          <p:nvPr>
            <p:ph type="body" idx="11"/>
          </p:nvPr>
        </p:nvSpPr>
        <p:spPr>
          <a:xfrm>
            <a:off x="6854754" y="2038570"/>
            <a:ext cx="4086666" cy="703135"/>
          </a:xfrm>
        </p:spPr>
        <p:txBody>
          <a:bodyPr lIns="91440" rIns="91440" rtlCol="0"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1800" b="1" i="0" cap="all" spc="150" baseline="0">
                <a:solidFill>
                  <a:schemeClr val="tx1"/>
                </a:solidFill>
                <a:latin typeface="+mj-lt"/>
                <a:ea typeface="Meiryo UI" panose="020B0604030504040204" pitchFamily="34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  <a:endParaRPr lang="ja-JP" altLang="en-US" noProof="0"/>
          </a:p>
        </p:txBody>
      </p:sp>
      <p:sp>
        <p:nvSpPr>
          <p:cNvPr id="27" name="タイトル 1"/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583800"/>
          </a:xfrm>
        </p:spPr>
        <p:txBody>
          <a:bodyPr lIns="91440" rIns="91440" rtlCol="0">
            <a:noAutofit/>
          </a:bodyPr>
          <a:lstStyle>
            <a:lvl1pPr>
              <a:defRPr sz="2400" b="1" i="0" spc="150" baseline="0">
                <a:solidFill>
                  <a:schemeClr val="accent1"/>
                </a:solidFill>
                <a:latin typeface="+mj-lt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en-US" noProof="0"/>
          </a:p>
        </p:txBody>
      </p:sp>
      <p:cxnSp>
        <p:nvCxnSpPr>
          <p:cNvPr id="28" name="直線​​コネクタ(S) 27"/>
          <p:cNvCxnSpPr/>
          <p:nvPr userDrawn="1"/>
        </p:nvCxnSpPr>
        <p:spPr>
          <a:xfrm>
            <a:off x="838200" y="1264837"/>
            <a:ext cx="10524344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コンテンツ プレースホルダー 2"/>
          <p:cNvSpPr>
            <a:spLocks noGrp="1"/>
          </p:cNvSpPr>
          <p:nvPr>
            <p:ph sz="quarter" idx="12"/>
          </p:nvPr>
        </p:nvSpPr>
        <p:spPr>
          <a:xfrm>
            <a:off x="1263195" y="2885581"/>
            <a:ext cx="4086147" cy="3102469"/>
          </a:xfrm>
        </p:spPr>
        <p:txBody>
          <a:bodyPr rtlCol="0"/>
          <a:lstStyle>
            <a:lvl1pPr>
              <a:defRPr>
                <a:latin typeface="+mj-lt"/>
              </a:defRPr>
            </a:lvl1pPr>
          </a:lstStyle>
          <a:p>
            <a:pPr lvl="0" rtl="0"/>
            <a:r>
              <a:rPr lang="ja-JP" altLang="en-US" noProof="0"/>
              <a:t>マスター テキストの書式設定</a:t>
            </a:r>
            <a:endParaRPr lang="ja-JP" altLang="en-US" noProof="0"/>
          </a:p>
        </p:txBody>
      </p:sp>
      <p:sp>
        <p:nvSpPr>
          <p:cNvPr id="13" name="コンテンツ プレースホルダー 2"/>
          <p:cNvSpPr>
            <a:spLocks noGrp="1"/>
          </p:cNvSpPr>
          <p:nvPr>
            <p:ph sz="quarter" idx="13"/>
          </p:nvPr>
        </p:nvSpPr>
        <p:spPr>
          <a:xfrm>
            <a:off x="6861067" y="2885581"/>
            <a:ext cx="4086667" cy="3102469"/>
          </a:xfrm>
        </p:spPr>
        <p:txBody>
          <a:bodyPr rtlCol="0"/>
          <a:lstStyle>
            <a:lvl1pPr>
              <a:defRPr>
                <a:latin typeface="+mj-lt"/>
              </a:defRPr>
            </a:lvl1pPr>
          </a:lstStyle>
          <a:p>
            <a:pPr lvl="0" rtl="0"/>
            <a:r>
              <a:rPr lang="ja-JP" altLang="en-US" noProof="0"/>
              <a:t>マスター テキストの書式設定</a:t>
            </a:r>
            <a:endParaRPr lang="ja-JP" altLang="en-US" noProof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fld id="{CF3C7C35-E8AA-45D5-9AA7-2747FCC6BFC2}" type="datetime1">
              <a:rPr lang="ja-JP" altLang="en-US" smtClean="0"/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fld id="{A693002F-D6EA-CF48-8F44-2316036B2B87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画像とキャプション">
    <p:bg>
      <p:bgPr>
        <a:solidFill>
          <a:schemeClr val="accent6"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リーフォーム:図形 6"/>
          <p:cNvSpPr/>
          <p:nvPr userDrawn="1"/>
        </p:nvSpPr>
        <p:spPr>
          <a:xfrm>
            <a:off x="0" y="0"/>
            <a:ext cx="12181097" cy="4981942"/>
          </a:xfrm>
          <a:custGeom>
            <a:avLst/>
            <a:gdLst>
              <a:gd name="connsiteX0" fmla="*/ 0 w 2412595"/>
              <a:gd name="connsiteY0" fmla="*/ 0 h 1044036"/>
              <a:gd name="connsiteX1" fmla="*/ 2412595 w 2412595"/>
              <a:gd name="connsiteY1" fmla="*/ 0 h 1044036"/>
              <a:gd name="connsiteX2" fmla="*/ 2328863 w 2412595"/>
              <a:gd name="connsiteY2" fmla="*/ 69540 h 1044036"/>
              <a:gd name="connsiteX3" fmla="*/ 2000250 w 2412595"/>
              <a:gd name="connsiteY3" fmla="*/ 285750 h 1044036"/>
              <a:gd name="connsiteX4" fmla="*/ 1162050 w 2412595"/>
              <a:gd name="connsiteY4" fmla="*/ 400050 h 1044036"/>
              <a:gd name="connsiteX5" fmla="*/ 552450 w 2412595"/>
              <a:gd name="connsiteY5" fmla="*/ 952500 h 1044036"/>
              <a:gd name="connsiteX6" fmla="*/ 107640 w 2412595"/>
              <a:gd name="connsiteY6" fmla="*/ 1035825 h 1044036"/>
              <a:gd name="connsiteX7" fmla="*/ 0 w 2412595"/>
              <a:gd name="connsiteY7" fmla="*/ 1044036 h 1044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12595" h="1044036">
                <a:moveTo>
                  <a:pt x="0" y="0"/>
                </a:moveTo>
                <a:lnTo>
                  <a:pt x="2412595" y="0"/>
                </a:lnTo>
                <a:lnTo>
                  <a:pt x="2328863" y="69540"/>
                </a:lnTo>
                <a:cubicBezTo>
                  <a:pt x="2215753" y="160139"/>
                  <a:pt x="2095500" y="245269"/>
                  <a:pt x="2000250" y="285750"/>
                </a:cubicBezTo>
                <a:cubicBezTo>
                  <a:pt x="1746250" y="393700"/>
                  <a:pt x="1403350" y="288925"/>
                  <a:pt x="1162050" y="400050"/>
                </a:cubicBezTo>
                <a:cubicBezTo>
                  <a:pt x="920750" y="511175"/>
                  <a:pt x="844550" y="841375"/>
                  <a:pt x="552450" y="952500"/>
                </a:cubicBezTo>
                <a:cubicBezTo>
                  <a:pt x="442913" y="994172"/>
                  <a:pt x="278904" y="1019770"/>
                  <a:pt x="107640" y="1035825"/>
                </a:cubicBezTo>
                <a:lnTo>
                  <a:pt x="0" y="1044036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 dirty="0">
              <a:latin typeface="+mj-lt"/>
            </a:endParaRPr>
          </a:p>
        </p:txBody>
      </p:sp>
      <p:sp>
        <p:nvSpPr>
          <p:cNvPr id="31" name="図プレースホルダー 30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298096" cy="6858000"/>
          </a:xfrm>
          <a:custGeom>
            <a:avLst/>
            <a:gdLst>
              <a:gd name="connsiteX0" fmla="*/ 0 w 9298096"/>
              <a:gd name="connsiteY0" fmla="*/ 0 h 6858000"/>
              <a:gd name="connsiteX1" fmla="*/ 8705997 w 9298096"/>
              <a:gd name="connsiteY1" fmla="*/ 0 h 6858000"/>
              <a:gd name="connsiteX2" fmla="*/ 8676710 w 9298096"/>
              <a:gd name="connsiteY2" fmla="*/ 366601 h 6858000"/>
              <a:gd name="connsiteX3" fmla="*/ 9086747 w 9298096"/>
              <a:gd name="connsiteY3" fmla="*/ 1403199 h 6858000"/>
              <a:gd name="connsiteX4" fmla="*/ 9297958 w 9298096"/>
              <a:gd name="connsiteY4" fmla="*/ 2314162 h 6858000"/>
              <a:gd name="connsiteX5" fmla="*/ 9298096 w 9298096"/>
              <a:gd name="connsiteY5" fmla="*/ 2513013 h 6858000"/>
              <a:gd name="connsiteX6" fmla="*/ 6405563 w 9298096"/>
              <a:gd name="connsiteY6" fmla="*/ 2513013 h 6858000"/>
              <a:gd name="connsiteX7" fmla="*/ 6405563 w 9298096"/>
              <a:gd name="connsiteY7" fmla="*/ 5528005 h 6858000"/>
              <a:gd name="connsiteX8" fmla="*/ 6380081 w 9298096"/>
              <a:gd name="connsiteY8" fmla="*/ 5533593 h 6858000"/>
              <a:gd name="connsiteX9" fmla="*/ 5022973 w 9298096"/>
              <a:gd name="connsiteY9" fmla="*/ 5947798 h 6858000"/>
              <a:gd name="connsiteX10" fmla="*/ 4312498 w 9298096"/>
              <a:gd name="connsiteY10" fmla="*/ 6826871 h 6858000"/>
              <a:gd name="connsiteX11" fmla="*/ 4305141 w 9298096"/>
              <a:gd name="connsiteY11" fmla="*/ 6858000 h 6858000"/>
              <a:gd name="connsiteX12" fmla="*/ 0 w 9298096"/>
              <a:gd name="connsiteY1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298096" h="6858000">
                <a:moveTo>
                  <a:pt x="0" y="0"/>
                </a:moveTo>
                <a:cubicBezTo>
                  <a:pt x="0" y="0"/>
                  <a:pt x="0" y="0"/>
                  <a:pt x="8705997" y="0"/>
                </a:cubicBezTo>
                <a:cubicBezTo>
                  <a:pt x="8676710" y="120093"/>
                  <a:pt x="8662063" y="246508"/>
                  <a:pt x="8676710" y="366601"/>
                </a:cubicBezTo>
                <a:cubicBezTo>
                  <a:pt x="8720642" y="733203"/>
                  <a:pt x="8940304" y="1061881"/>
                  <a:pt x="9086747" y="1403199"/>
                </a:cubicBezTo>
                <a:cubicBezTo>
                  <a:pt x="9210308" y="1694743"/>
                  <a:pt x="9280326" y="2003174"/>
                  <a:pt x="9297958" y="2314162"/>
                </a:cubicBezTo>
                <a:lnTo>
                  <a:pt x="9298096" y="2513013"/>
                </a:lnTo>
                <a:lnTo>
                  <a:pt x="6405563" y="2513013"/>
                </a:lnTo>
                <a:lnTo>
                  <a:pt x="6405563" y="5528005"/>
                </a:lnTo>
                <a:lnTo>
                  <a:pt x="6380081" y="5533593"/>
                </a:lnTo>
                <a:cubicBezTo>
                  <a:pt x="5907118" y="5632552"/>
                  <a:pt x="5423859" y="5715512"/>
                  <a:pt x="5022973" y="5947798"/>
                </a:cubicBezTo>
                <a:cubicBezTo>
                  <a:pt x="4677003" y="6156381"/>
                  <a:pt x="4421644" y="6475183"/>
                  <a:pt x="4312498" y="6826871"/>
                </a:cubicBezTo>
                <a:lnTo>
                  <a:pt x="430514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  <a:latin typeface="+mj-lt"/>
              </a:defRPr>
            </a:lvl1pPr>
          </a:lstStyle>
          <a:p>
            <a:pPr rtl="0"/>
            <a:r>
              <a:rPr lang="ja-JP" altLang="en-US" noProof="0"/>
              <a:t>アイコンをクリックして図を追加</a:t>
            </a:r>
            <a:endParaRPr lang="en-US" noProof="0"/>
          </a:p>
        </p:txBody>
      </p:sp>
      <p:sp>
        <p:nvSpPr>
          <p:cNvPr id="21" name="長方形 20"/>
          <p:cNvSpPr/>
          <p:nvPr userDrawn="1"/>
        </p:nvSpPr>
        <p:spPr>
          <a:xfrm>
            <a:off x="6405102" y="2512661"/>
            <a:ext cx="5284607" cy="43453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noProof="0" dirty="0">
              <a:latin typeface="+mj-lt"/>
            </a:endParaRPr>
          </a:p>
        </p:txBody>
      </p:sp>
      <p:sp>
        <p:nvSpPr>
          <p:cNvPr id="23" name="タイトル 1"/>
          <p:cNvSpPr>
            <a:spLocks noGrp="1"/>
          </p:cNvSpPr>
          <p:nvPr>
            <p:ph type="title"/>
          </p:nvPr>
        </p:nvSpPr>
        <p:spPr>
          <a:xfrm>
            <a:off x="6767867" y="2763704"/>
            <a:ext cx="4559075" cy="583800"/>
          </a:xfrm>
        </p:spPr>
        <p:txBody>
          <a:bodyPr lIns="91440" rIns="91440" rtlCol="0">
            <a:noAutofit/>
          </a:bodyPr>
          <a:lstStyle>
            <a:lvl1pPr>
              <a:defRPr sz="2400" b="1" i="0" spc="150" baseline="0">
                <a:solidFill>
                  <a:schemeClr val="accent1"/>
                </a:solidFill>
                <a:latin typeface="+mj-lt"/>
                <a:ea typeface="Meiryo UI" panose="020B0604030504040204" pitchFamily="34" charset="-128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en-US" noProof="0"/>
          </a:p>
        </p:txBody>
      </p:sp>
      <p:cxnSp>
        <p:nvCxnSpPr>
          <p:cNvPr id="24" name="直線​​コネクタ(S) 23"/>
          <p:cNvCxnSpPr/>
          <p:nvPr userDrawn="1"/>
        </p:nvCxnSpPr>
        <p:spPr>
          <a:xfrm>
            <a:off x="6767867" y="3347504"/>
            <a:ext cx="4443697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コンテンツ プレースホルダー 5"/>
          <p:cNvSpPr>
            <a:spLocks noGrp="1"/>
          </p:cNvSpPr>
          <p:nvPr>
            <p:ph sz="quarter" idx="15"/>
          </p:nvPr>
        </p:nvSpPr>
        <p:spPr>
          <a:xfrm>
            <a:off x="6767513" y="3348038"/>
            <a:ext cx="4559074" cy="3008312"/>
          </a:xfrm>
        </p:spPr>
        <p:txBody>
          <a:bodyPr rtlCol="0"/>
          <a:lstStyle>
            <a:lvl1pPr marL="0" indent="0">
              <a:buNone/>
              <a:defRPr>
                <a:latin typeface="+mj-lt"/>
              </a:defRPr>
            </a:lvl1pPr>
          </a:lstStyle>
          <a:p>
            <a:pPr lvl="0" rtl="0"/>
            <a:r>
              <a:rPr lang="ja-JP" altLang="en-US" noProof="0"/>
              <a:t>マスター テキストの書式設定</a:t>
            </a:r>
            <a:endParaRPr lang="ja-JP" altLang="en-US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lt"/>
              </a:defRPr>
            </a:lvl1pPr>
          </a:lstStyle>
          <a:p>
            <a:fld id="{7F162EE8-785B-49AC-A1DE-2D5B717B7B78}" type="datetime1">
              <a:rPr lang="ja-JP" altLang="en-US" smtClean="0"/>
            </a:fld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lt"/>
              </a:defRPr>
            </a:lvl1pPr>
          </a:lstStyle>
          <a:p>
            <a:fld id="{A693002F-D6EA-CF48-8F44-2316036B2B87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>
            <a:alpha val="3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US" noProof="0"/>
              <a:t>マスター タイトルの書式設定</a:t>
            </a:r>
            <a:endParaRPr lang="en-US" noProof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US" noProof="0"/>
              <a:t>マスター テキストの書式設定</a:t>
            </a:r>
            <a:endParaRPr lang="en-US" noProof="0"/>
          </a:p>
          <a:p>
            <a:pPr lvl="1" rtl="0"/>
            <a:r>
              <a:rPr lang="en-US" noProof="0"/>
              <a:t>第 2 レベル</a:t>
            </a:r>
            <a:endParaRPr lang="en-US" noProof="0"/>
          </a:p>
          <a:p>
            <a:pPr lvl="2" rtl="0"/>
            <a:r>
              <a:rPr lang="en-US" noProof="0"/>
              <a:t>第 3 レベル</a:t>
            </a:r>
            <a:endParaRPr lang="en-US" noProof="0"/>
          </a:p>
          <a:p>
            <a:pPr lvl="3" rtl="0"/>
            <a:r>
              <a:rPr lang="en-US" noProof="0"/>
              <a:t>第 4 レベル</a:t>
            </a:r>
            <a:endParaRPr lang="en-US" noProof="0"/>
          </a:p>
          <a:p>
            <a:pPr lvl="4" rtl="0"/>
            <a:r>
              <a:rPr lang="en-US" noProof="0"/>
              <a:t>第 5 レベル</a:t>
            </a:r>
            <a:endParaRPr lang="en-US" noProof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492875"/>
            <a:ext cx="2743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0C56ED3F-F069-429C-8406-219344662DF7}" type="datetime1">
              <a:rPr lang="ja-JP" altLang="en-US" smtClean="0"/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492875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0936940" y="6492875"/>
            <a:ext cx="4168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A693002F-D6EA-CF48-8F44-2316036B2B87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2400" b="1" kern="1200" spc="150" baseline="0">
          <a:solidFill>
            <a:schemeClr val="accent1"/>
          </a:solidFill>
          <a:latin typeface="+mj-lt"/>
          <a:ea typeface="Meiryo UI" panose="020B0604030504040204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500"/>
        </a:spcBef>
        <a:buFont typeface="Arial" panose="020B0604020202020204" pitchFamily="34" charset="0"/>
        <a:buChar char="•"/>
        <a:defRPr kumimoji="1" sz="1500" kern="1200" spc="150" baseline="0">
          <a:solidFill>
            <a:schemeClr val="tx1"/>
          </a:solidFill>
          <a:latin typeface="+mj-lt"/>
          <a:ea typeface="Meiryo UI" panose="020B0604030504040204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1500"/>
        </a:spcBef>
        <a:buFont typeface="Arial" panose="020B0604020202020204" pitchFamily="34" charset="0"/>
        <a:buChar char="•"/>
        <a:defRPr kumimoji="1" sz="1500" kern="1200" spc="150" baseline="0">
          <a:solidFill>
            <a:schemeClr val="tx1"/>
          </a:solidFill>
          <a:latin typeface="+mj-lt"/>
          <a:ea typeface="Meiryo UI" panose="020B0604030504040204" pitchFamily="34" charset="-128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1500"/>
        </a:spcBef>
        <a:buFont typeface="Arial" panose="020B0604020202020204" pitchFamily="34" charset="0"/>
        <a:buChar char="•"/>
        <a:defRPr kumimoji="1" sz="1400" kern="1200" spc="150" baseline="0">
          <a:solidFill>
            <a:schemeClr val="tx1"/>
          </a:solidFill>
          <a:latin typeface="+mj-lt"/>
          <a:ea typeface="Meiryo UI" panose="020B0604030504040204" pitchFamily="34" charset="-128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1500"/>
        </a:spcBef>
        <a:buFont typeface="Arial" panose="020B0604020202020204" pitchFamily="34" charset="0"/>
        <a:buChar char="•"/>
        <a:defRPr kumimoji="1" sz="1400" kern="1200" spc="150" baseline="0">
          <a:solidFill>
            <a:schemeClr val="tx1"/>
          </a:solidFill>
          <a:latin typeface="+mj-lt"/>
          <a:ea typeface="Meiryo UI" panose="020B0604030504040204" pitchFamily="34" charset="-128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1500"/>
        </a:spcBef>
        <a:buFont typeface="Arial" panose="020B0604020202020204" pitchFamily="34" charset="0"/>
        <a:buChar char="•"/>
        <a:defRPr kumimoji="1" sz="1400" kern="1200" spc="150" baseline="0">
          <a:solidFill>
            <a:schemeClr val="tx1"/>
          </a:solidFill>
          <a:latin typeface="+mj-lt"/>
          <a:ea typeface="Meiryo UI" panose="020B060403050404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画像プレースホルダ 7" descr="IMG_5305 (2)"/>
          <p:cNvPicPr>
            <a:picLocks noChangeAspect="1"/>
          </p:cNvPicPr>
          <p:nvPr>
            <p:ph type="pic" sz="quarter" idx="14"/>
          </p:nvPr>
        </p:nvPicPr>
        <p:blipFill>
          <a:blip r:embed="rId1"/>
          <a:stretch>
            <a:fillRect/>
          </a:stretch>
        </p:blipFill>
        <p:spPr>
          <a:xfrm>
            <a:off x="-18415" y="-1905"/>
            <a:ext cx="12232005" cy="6847840"/>
          </a:xfrm>
          <a:prstGeom prst="rect">
            <a:avLst/>
          </a:prstGeom>
        </p:spPr>
      </p:pic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1059180" y="1115014"/>
            <a:ext cx="10073640" cy="1220477"/>
          </a:xfrm>
        </p:spPr>
        <p:txBody>
          <a:bodyPr rtlCol="0">
            <a:normAutofit fontScale="90000"/>
          </a:bodyPr>
          <a:lstStyle/>
          <a:p>
            <a:pPr rtl="0"/>
            <a:r>
              <a:rPr lang="ja-JP" altLang="en-US" dirty="0">
                <a:solidFill>
                  <a:schemeClr val="accent1">
                    <a:lumMod val="75000"/>
                  </a:schemeClr>
                </a:solidFill>
                <a:latin typeface="HG行書体" panose="03000609000000000000" pitchFamily="65" charset="-128"/>
                <a:ea typeface="HG行書体" panose="03000609000000000000" pitchFamily="65" charset="-128"/>
              </a:rPr>
              <a:t>乳がん健診について皆で！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HG行書体" panose="03000609000000000000" pitchFamily="65" charset="-128"/>
              <a:ea typeface="HG行書体" panose="03000609000000000000" pitchFamily="65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699135" y="2722245"/>
            <a:ext cx="5873115" cy="1784350"/>
          </a:xfrm>
          <a:solidFill>
            <a:srgbClr val="FFFF00">
              <a:alpha val="14000"/>
            </a:srgbClr>
          </a:solidFill>
        </p:spPr>
        <p:txBody>
          <a:bodyPr rtlCol="0">
            <a:normAutofit fontScale="62500" lnSpcReduction="20000"/>
          </a:bodyPr>
          <a:lstStyle/>
          <a:p>
            <a:pPr rtl="0"/>
            <a:r>
              <a:rPr lang="ja-JP" altLang="en-US" sz="3200" dirty="0">
                <a:solidFill>
                  <a:schemeClr val="tx1"/>
                </a:solidFill>
              </a:rPr>
              <a:t>今回は乳がんについて</a:t>
            </a:r>
            <a:endParaRPr lang="ja-JP" altLang="en-US" sz="3200" dirty="0">
              <a:solidFill>
                <a:schemeClr val="tx1"/>
              </a:solidFill>
            </a:endParaRPr>
          </a:p>
          <a:p>
            <a:pPr rtl="0"/>
            <a:r>
              <a:rPr lang="ja-JP" altLang="en-US" sz="3200" dirty="0">
                <a:solidFill>
                  <a:schemeClr val="accent4">
                    <a:lumMod val="50000"/>
                  </a:schemeClr>
                </a:solidFill>
              </a:rPr>
              <a:t>～おしゃべりの中から発見することもありますよね～</a:t>
            </a:r>
            <a:endParaRPr lang="ja-JP" altLang="en-US" sz="3200" dirty="0">
              <a:solidFill>
                <a:schemeClr val="accent4">
                  <a:lumMod val="50000"/>
                </a:schemeClr>
              </a:solidFill>
            </a:endParaRPr>
          </a:p>
          <a:p>
            <a:pPr rtl="0"/>
            <a:r>
              <a:rPr lang="ja-JP" altLang="en-US" sz="3200" dirty="0">
                <a:solidFill>
                  <a:schemeClr val="accent4">
                    <a:lumMod val="50000"/>
                  </a:schemeClr>
                </a:solidFill>
                <a:sym typeface="+mn-ea"/>
              </a:rPr>
              <a:t>「健康診断の大切さ」</a:t>
            </a:r>
            <a:endParaRPr lang="ja-JP" altLang="en-US" sz="3200" dirty="0">
              <a:solidFill>
                <a:schemeClr val="accent4">
                  <a:lumMod val="50000"/>
                </a:schemeClr>
              </a:solidFill>
              <a:sym typeface="+mn-ea"/>
            </a:endParaRPr>
          </a:p>
          <a:p>
            <a:pPr rtl="0"/>
            <a:r>
              <a:rPr lang="ja-JP" altLang="en-US" sz="3200" dirty="0">
                <a:solidFill>
                  <a:schemeClr val="accent4">
                    <a:lumMod val="50000"/>
                  </a:schemeClr>
                </a:solidFill>
              </a:rPr>
              <a:t>乳がん検診について</a:t>
            </a:r>
            <a:endParaRPr lang="ja-JP" altLang="en-US" sz="3200" dirty="0">
              <a:solidFill>
                <a:schemeClr val="accent4">
                  <a:lumMod val="50000"/>
                </a:schemeClr>
              </a:solidFill>
            </a:endParaRPr>
          </a:p>
          <a:p>
            <a:pPr rtl="0"/>
            <a:r>
              <a:rPr lang="ja-JP" altLang="en-US" sz="3200" dirty="0">
                <a:solidFill>
                  <a:schemeClr val="accent4">
                    <a:lumMod val="50000"/>
                  </a:schemeClr>
                </a:solidFill>
              </a:rPr>
              <a:t>女性診療放射線技師とお話しましょ。</a:t>
            </a:r>
            <a:endParaRPr lang="ja-JP" altLang="en-US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276465" y="2722245"/>
            <a:ext cx="4246245" cy="3671570"/>
          </a:xfrm>
          <a:prstGeom prst="rect">
            <a:avLst/>
          </a:prstGeom>
          <a:solidFill>
            <a:schemeClr val="accent1">
              <a:alpha val="12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令和</a:t>
            </a:r>
            <a:r>
              <a:rPr kumimoji="1" lang="en-US" altLang="ja-JP" dirty="0"/>
              <a:t>4</a:t>
            </a:r>
            <a:r>
              <a:rPr kumimoji="1" lang="ja-JP" altLang="en-US" dirty="0"/>
              <a:t>年２月１７日（金曜日）</a:t>
            </a:r>
            <a:endParaRPr kumimoji="1" lang="ja-JP" altLang="en-US" dirty="0"/>
          </a:p>
          <a:p>
            <a:r>
              <a:rPr kumimoji="1" lang="ja-JP" altLang="en-US" dirty="0"/>
              <a:t>恵那市福祉センター（御所の前）２Ｆ　和室</a:t>
            </a:r>
            <a:endParaRPr kumimoji="1" lang="ja-JP" altLang="en-US" dirty="0"/>
          </a:p>
          <a:p>
            <a:r>
              <a:rPr kumimoji="1" lang="en-US" altLang="ja-JP" dirty="0"/>
              <a:t>10</a:t>
            </a:r>
            <a:r>
              <a:rPr kumimoji="1" lang="ja-JP" altLang="en-US" dirty="0"/>
              <a:t>時から正午</a:t>
            </a:r>
            <a:endParaRPr kumimoji="1" lang="ja-JP" altLang="en-US" dirty="0"/>
          </a:p>
          <a:p>
            <a:endParaRPr kumimoji="1" lang="ja-JP" altLang="en-US" dirty="0"/>
          </a:p>
          <a:p>
            <a:r>
              <a:rPr kumimoji="1" lang="ja-JP" altLang="en-US" dirty="0"/>
              <a:t>講師</a:t>
            </a:r>
            <a:endParaRPr kumimoji="1" lang="ja-JP" altLang="en-US" dirty="0"/>
          </a:p>
          <a:p>
            <a:r>
              <a:rPr kumimoji="1" lang="ja-JP" altLang="en-US" dirty="0"/>
              <a:t>　　澤田　和美　氏</a:t>
            </a:r>
            <a:endParaRPr kumimoji="1" lang="ja-JP" altLang="en-US" dirty="0"/>
          </a:p>
          <a:p>
            <a:r>
              <a:rPr kumimoji="1" lang="ja-JP" altLang="en-US" dirty="0"/>
              <a:t>・ 診療放射線技師</a:t>
            </a:r>
            <a:endParaRPr kumimoji="1" lang="ja-JP" altLang="en-US" dirty="0"/>
          </a:p>
          <a:p>
            <a:r>
              <a:rPr kumimoji="1" lang="ja-JP" altLang="en-US" dirty="0"/>
              <a:t>・ 産業カウンセラー</a:t>
            </a:r>
            <a:endParaRPr kumimoji="1" lang="ja-JP" altLang="en-US" dirty="0"/>
          </a:p>
          <a:p>
            <a:endParaRPr kumimoji="1" lang="en-US" altLang="ja-JP" dirty="0"/>
          </a:p>
          <a:p>
            <a:r>
              <a:rPr kumimoji="1" lang="ja-JP" altLang="en-US" dirty="0"/>
              <a:t>主催　　Ｇプロジェクト</a:t>
            </a:r>
            <a:endParaRPr kumimoji="1" lang="en-US" altLang="ja-JP" dirty="0"/>
          </a:p>
          <a:p>
            <a:r>
              <a:rPr kumimoji="1" lang="ja-JP" altLang="en-US" dirty="0"/>
              <a:t>　　　　恵那市大井町</a:t>
            </a:r>
            <a:r>
              <a:rPr kumimoji="1" lang="en-US" altLang="ja-JP" dirty="0"/>
              <a:t>1235</a:t>
            </a:r>
            <a:r>
              <a:rPr kumimoji="1" lang="ja-JP" altLang="en-US" dirty="0"/>
              <a:t>－</a:t>
            </a:r>
            <a:r>
              <a:rPr kumimoji="1" lang="en-US" altLang="ja-JP" dirty="0"/>
              <a:t>1</a:t>
            </a:r>
            <a:endParaRPr kumimoji="1" lang="en-US" altLang="ja-JP" dirty="0"/>
          </a:p>
          <a:p>
            <a:r>
              <a:rPr kumimoji="1" lang="ja-JP" altLang="en-US" dirty="0"/>
              <a:t>　　　　ＴＥＬ　</a:t>
            </a:r>
            <a:r>
              <a:rPr kumimoji="1" lang="en-US" altLang="ja-JP" dirty="0"/>
              <a:t>0573</a:t>
            </a:r>
            <a:r>
              <a:rPr kumimoji="1" lang="ja-JP" altLang="en-US" dirty="0"/>
              <a:t>－</a:t>
            </a:r>
            <a:r>
              <a:rPr kumimoji="1" lang="en-US" altLang="ja-JP" dirty="0"/>
              <a:t>25</a:t>
            </a:r>
            <a:r>
              <a:rPr kumimoji="1" lang="ja-JP" altLang="en-US" dirty="0"/>
              <a:t>－</a:t>
            </a:r>
            <a:r>
              <a:rPr kumimoji="1" lang="en-US" altLang="ja-JP" dirty="0"/>
              <a:t>5403</a:t>
            </a:r>
            <a:endParaRPr kumimoji="1" lang="en-US" altLang="ja-JP" dirty="0"/>
          </a:p>
          <a:p>
            <a:r>
              <a:rPr kumimoji="1" lang="ja-JP" altLang="en-US" dirty="0"/>
              <a:t>　　　　担当　　秋山</a:t>
            </a:r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481414" y="5076527"/>
            <a:ext cx="4308530" cy="1005840"/>
          </a:xfrm>
          <a:prstGeom prst="rect">
            <a:avLst/>
          </a:prstGeom>
          <a:solidFill>
            <a:srgbClr val="FFFF00">
              <a:alpha val="14000"/>
            </a:srgb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chemeClr val="accent1">
                    <a:lumMod val="5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お一人でも　・　お友達とご一緒でも</a:t>
            </a:r>
            <a:endParaRPr kumimoji="1" lang="en-US" altLang="ja-JP" sz="2000" dirty="0">
              <a:solidFill>
                <a:schemeClr val="accent1">
                  <a:lumMod val="50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2000" dirty="0">
                <a:solidFill>
                  <a:schemeClr val="accent1">
                    <a:lumMod val="5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お孫さんについてのお話でも　ＯＫ</a:t>
            </a:r>
            <a:endParaRPr kumimoji="1" lang="en-US" altLang="ja-JP" sz="2000" dirty="0">
              <a:solidFill>
                <a:schemeClr val="accent1">
                  <a:lumMod val="50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2000" dirty="0">
                <a:solidFill>
                  <a:schemeClr val="accent1">
                    <a:lumMod val="5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予約不要　・　参加費無料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787765" y="354330"/>
            <a:ext cx="3041015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HGP明朝B" panose="02020800000000000000" pitchFamily="18" charset="-128"/>
                <a:ea typeface="HGP明朝B" panose="02020800000000000000" pitchFamily="18" charset="-128"/>
              </a:rPr>
              <a:t>皆の座談会　第四回</a:t>
            </a:r>
            <a:endParaRPr kumimoji="1" lang="ja-JP" altLang="en-US" sz="2400" dirty="0">
              <a:latin typeface="HGP明朝B" panose="02020800000000000000" pitchFamily="18" charset="-128"/>
              <a:ea typeface="HGP明朝B" panose="02020800000000000000" pitchFamily="18" charset="-128"/>
            </a:endParaRPr>
          </a:p>
        </p:txBody>
      </p:sp>
      <p:pic>
        <p:nvPicPr>
          <p:cNvPr id="9" name="図 8" descr="QR コード&#10;&#10;自動的に生成された説明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3095" y="5818701"/>
            <a:ext cx="550880" cy="5508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クリエイティブ グラデーション ">
  <a:themeElements>
    <a:clrScheme name="Japan 1">
      <a:dk1>
        <a:srgbClr val="000000"/>
      </a:dk1>
      <a:lt1>
        <a:srgbClr val="FFFFFF"/>
      </a:lt1>
      <a:dk2>
        <a:srgbClr val="073A4B"/>
      </a:dk2>
      <a:lt2>
        <a:srgbClr val="E7E6E6"/>
      </a:lt2>
      <a:accent1>
        <a:srgbClr val="EE476E"/>
      </a:accent1>
      <a:accent2>
        <a:srgbClr val="E3B95A"/>
      </a:accent2>
      <a:accent3>
        <a:srgbClr val="07D69F"/>
      </a:accent3>
      <a:accent4>
        <a:srgbClr val="118AB1"/>
      </a:accent4>
      <a:accent5>
        <a:srgbClr val="073A4B"/>
      </a:accent5>
      <a:accent6>
        <a:srgbClr val="E7ECF2"/>
      </a:accent6>
      <a:hlink>
        <a:srgbClr val="E7456B"/>
      </a:hlink>
      <a:folHlink>
        <a:srgbClr val="F0C55F"/>
      </a:folHlink>
    </a:clrScheme>
    <a:fontScheme name="Japanese Template">
      <a:majorFont>
        <a:latin typeface="Meiryo UI"/>
        <a:ea typeface=""/>
        <a:cs typeface=""/>
      </a:majorFont>
      <a:minorFont>
        <a:latin typeface="Meiryo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桜の花びらのプレゼンテーション</Template>
  <TotalTime>0</TotalTime>
  <Words>264</Words>
  <Application>WPS Presentation</Application>
  <PresentationFormat>ワイド画面</PresentationFormat>
  <Paragraphs>28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ＭＳ Ｐゴシック</vt:lpstr>
      <vt:lpstr>Wingdings</vt:lpstr>
      <vt:lpstr>Meiryo UI</vt:lpstr>
      <vt:lpstr>HG行書体</vt:lpstr>
      <vt:lpstr>HGP創英角ﾎﾟｯﾌﾟ体</vt:lpstr>
      <vt:lpstr>HGP明朝B</vt:lpstr>
      <vt:lpstr>SimSun</vt:lpstr>
      <vt:lpstr>ＭＳ Ｐゴシック</vt:lpstr>
      <vt:lpstr>Microsoft YaHei</vt:lpstr>
      <vt:lpstr>Calibri</vt:lpstr>
      <vt:lpstr>クリエイティブ グラデーション </vt:lpstr>
      <vt:lpstr>乳がん健診について皆で！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子育てママさん集まれ！</dc:title>
  <dc:creator>akiyama yasuko</dc:creator>
  <cp:lastModifiedBy>User</cp:lastModifiedBy>
  <cp:revision>10</cp:revision>
  <cp:lastPrinted>2022-09-15T23:00:00Z</cp:lastPrinted>
  <dcterms:created xsi:type="dcterms:W3CDTF">2022-07-10T09:25:00Z</dcterms:created>
  <dcterms:modified xsi:type="dcterms:W3CDTF">2023-01-15T15:26:11Z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1041-10.8.0.5745</vt:lpwstr>
  </property>
</Properties>
</file>